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24E4BF0-B29D-48A2-A848-68FE2A6A29AD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69C427E-79D3-430D-B53F-D37D39D63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aggettivi</a:t>
            </a:r>
            <a:r>
              <a:rPr lang="en-US" dirty="0" smtClean="0"/>
              <a:t> </a:t>
            </a:r>
            <a:r>
              <a:rPr lang="en-US" dirty="0" err="1" smtClean="0"/>
              <a:t>possessivi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Possessive Adjectives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Aggettivi</a:t>
            </a:r>
            <a:r>
              <a:rPr lang="en-US" dirty="0" smtClean="0"/>
              <a:t> </a:t>
            </a:r>
            <a:r>
              <a:rPr lang="en-US" dirty="0" err="1" smtClean="0"/>
              <a:t>Possessivi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Possessive adjectives almost always have an article (</a:t>
            </a:r>
            <a:r>
              <a:rPr lang="en-US" sz="4000" dirty="0" err="1" smtClean="0"/>
              <a:t>il</a:t>
            </a:r>
            <a:r>
              <a:rPr lang="en-US" sz="4000" dirty="0" smtClean="0"/>
              <a:t>, la, lo, etc…) in front of them.</a:t>
            </a:r>
          </a:p>
          <a:p>
            <a:pPr>
              <a:buNone/>
            </a:pPr>
            <a:endParaRPr lang="en-US" sz="4000" i="1" dirty="0"/>
          </a:p>
          <a:p>
            <a:pPr>
              <a:buNone/>
            </a:pPr>
            <a:r>
              <a:rPr lang="en-US" sz="4000" i="1" u="sng" dirty="0" smtClean="0"/>
              <a:t>La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mia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matita</a:t>
            </a:r>
            <a:r>
              <a:rPr lang="en-US" sz="4000" i="1" dirty="0" smtClean="0"/>
              <a:t>.</a:t>
            </a:r>
          </a:p>
          <a:p>
            <a:pPr>
              <a:buNone/>
            </a:pPr>
            <a:r>
              <a:rPr lang="en-US" sz="4000" i="1" u="sng" dirty="0" smtClean="0"/>
              <a:t>Il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tuo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zaino</a:t>
            </a:r>
            <a:r>
              <a:rPr lang="en-US" sz="4000" i="1" dirty="0" smtClean="0"/>
              <a:t>.</a:t>
            </a:r>
          </a:p>
          <a:p>
            <a:pPr>
              <a:buNone/>
            </a:pPr>
            <a:r>
              <a:rPr lang="en-US" sz="4000" i="1" u="sng" dirty="0" smtClean="0"/>
              <a:t>La</a:t>
            </a:r>
            <a:r>
              <a:rPr lang="en-US" sz="4000" i="1" dirty="0" smtClean="0"/>
              <a:t> nostra </a:t>
            </a:r>
            <a:r>
              <a:rPr lang="en-US" sz="4000" i="1" dirty="0" err="1" smtClean="0"/>
              <a:t>macchina</a:t>
            </a:r>
            <a:endParaRPr lang="en-US" sz="4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</a:t>
            </a:r>
            <a:r>
              <a:rPr lang="en-US" dirty="0" smtClean="0"/>
              <a:t>always come BEFORE the noun!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/>
              <a:t>La </a:t>
            </a:r>
            <a:r>
              <a:rPr lang="en-US" sz="4400" u="sng" dirty="0" err="1" smtClean="0"/>
              <a:t>mia</a:t>
            </a:r>
            <a:r>
              <a:rPr lang="en-US" sz="4400" u="sng" dirty="0" smtClean="0"/>
              <a:t> </a:t>
            </a:r>
            <a:r>
              <a:rPr lang="en-US" sz="4400" dirty="0" err="1" smtClean="0"/>
              <a:t>amica</a:t>
            </a:r>
            <a:r>
              <a:rPr lang="en-US" sz="4400" dirty="0" smtClean="0"/>
              <a:t>.</a:t>
            </a:r>
          </a:p>
          <a:p>
            <a:r>
              <a:rPr lang="en-US" sz="4400" u="sng" dirty="0" smtClean="0"/>
              <a:t>Il </a:t>
            </a:r>
            <a:r>
              <a:rPr lang="en-US" sz="4400" u="sng" dirty="0" err="1" smtClean="0"/>
              <a:t>mio</a:t>
            </a:r>
            <a:r>
              <a:rPr lang="en-US" sz="4400" u="sng" dirty="0" smtClean="0"/>
              <a:t> </a:t>
            </a:r>
            <a:r>
              <a:rPr lang="en-US" sz="4400" dirty="0" smtClean="0"/>
              <a:t>computer.</a:t>
            </a:r>
          </a:p>
          <a:p>
            <a:r>
              <a:rPr lang="en-US" sz="4400" u="sng" dirty="0" smtClean="0"/>
              <a:t>La </a:t>
            </a:r>
            <a:r>
              <a:rPr lang="en-US" sz="4400" u="sng" dirty="0" err="1" smtClean="0"/>
              <a:t>loro</a:t>
            </a:r>
            <a:r>
              <a:rPr lang="en-US" sz="4400" u="sng" dirty="0" smtClean="0"/>
              <a:t> </a:t>
            </a:r>
            <a:r>
              <a:rPr lang="en-US" sz="4400" dirty="0" smtClean="0"/>
              <a:t>partita.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only exception is family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Tuo</a:t>
            </a:r>
            <a:r>
              <a:rPr lang="en-US" sz="4800" dirty="0" smtClean="0"/>
              <a:t> padre.</a:t>
            </a:r>
          </a:p>
          <a:p>
            <a:r>
              <a:rPr lang="en-US" sz="4800" dirty="0" smtClean="0"/>
              <a:t>Mia mamma.</a:t>
            </a:r>
          </a:p>
          <a:p>
            <a:r>
              <a:rPr lang="en-US" sz="4800" dirty="0" err="1" smtClean="0"/>
              <a:t>Loro</a:t>
            </a:r>
            <a:r>
              <a:rPr lang="en-US" sz="4800" dirty="0" smtClean="0"/>
              <a:t> </a:t>
            </a:r>
            <a:r>
              <a:rPr lang="en-US" sz="4800" dirty="0" err="1" smtClean="0"/>
              <a:t>zio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have to agree with the </a:t>
            </a:r>
            <a:r>
              <a:rPr lang="en-US" u="sng" dirty="0" smtClean="0"/>
              <a:t>ITEM POSSESSED, </a:t>
            </a:r>
            <a:r>
              <a:rPr lang="en-US" dirty="0" smtClean="0"/>
              <a:t>not the possessor!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628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mia</a:t>
            </a:r>
            <a:r>
              <a:rPr lang="en-US" sz="4000" dirty="0" smtClean="0"/>
              <a:t> ----</a:t>
            </a:r>
            <a:r>
              <a:rPr lang="en-US" sz="4000" dirty="0" smtClean="0">
                <a:sym typeface="Wingdings" pitchFamily="2" charset="2"/>
              </a:rPr>
              <a:t> </a:t>
            </a:r>
            <a:r>
              <a:rPr lang="en-US" sz="4000" dirty="0" err="1" smtClean="0">
                <a:sym typeface="Wingdings" pitchFamily="2" charset="2"/>
              </a:rPr>
              <a:t>amica</a:t>
            </a:r>
            <a:r>
              <a:rPr lang="en-US" sz="4000" dirty="0" smtClean="0">
                <a:sym typeface="Wingdings" pitchFamily="2" charset="2"/>
              </a:rPr>
              <a:t>.  </a:t>
            </a:r>
          </a:p>
          <a:p>
            <a:r>
              <a:rPr lang="en-US" sz="4000" dirty="0" smtClean="0">
                <a:sym typeface="Wingdings" pitchFamily="2" charset="2"/>
              </a:rPr>
              <a:t>La </a:t>
            </a:r>
            <a:r>
              <a:rPr lang="en-US" sz="4000" dirty="0" err="1" smtClean="0">
                <a:sym typeface="Wingdings" pitchFamily="2" charset="2"/>
              </a:rPr>
              <a:t>vostra</a:t>
            </a:r>
            <a:r>
              <a:rPr lang="en-US" sz="4000" dirty="0" smtClean="0">
                <a:sym typeface="Wingdings" pitchFamily="2" charset="2"/>
              </a:rPr>
              <a:t>--- casa.  </a:t>
            </a:r>
          </a:p>
          <a:p>
            <a:r>
              <a:rPr lang="en-US" sz="4000" dirty="0" smtClean="0">
                <a:sym typeface="Wingdings" pitchFamily="2" charset="2"/>
              </a:rPr>
              <a:t>Il </a:t>
            </a:r>
            <a:r>
              <a:rPr lang="en-US" sz="4000" dirty="0" err="1" smtClean="0">
                <a:sym typeface="Wingdings" pitchFamily="2" charset="2"/>
              </a:rPr>
              <a:t>mio</a:t>
            </a:r>
            <a:r>
              <a:rPr lang="en-US" sz="4000" dirty="0" smtClean="0">
                <a:sym typeface="Wingdings" pitchFamily="2" charset="2"/>
              </a:rPr>
              <a:t> ------ </a:t>
            </a:r>
            <a:r>
              <a:rPr lang="en-US" sz="4000" dirty="0" err="1" smtClean="0">
                <a:sym typeface="Wingdings" pitchFamily="2" charset="2"/>
              </a:rPr>
              <a:t>amico</a:t>
            </a:r>
            <a:r>
              <a:rPr lang="en-US" sz="4000" dirty="0" smtClean="0">
                <a:sym typeface="Wingdings" pitchFamily="2" charset="2"/>
              </a:rPr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yourself.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the possessive adjective in parentheses for each noun.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</TotalTime>
  <Words>117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Gli aggettivi possessivi</vt:lpstr>
      <vt:lpstr>Aggettivi Possessivi </vt:lpstr>
      <vt:lpstr>They always come BEFORE the noun!</vt:lpstr>
      <vt:lpstr>The only exception is family </vt:lpstr>
      <vt:lpstr>The have to agree with the ITEM POSSESSED, not the possessor!</vt:lpstr>
      <vt:lpstr>Try it yourself.</vt:lpstr>
    </vt:vector>
  </TitlesOfParts>
  <Company>WCASD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aggettivi possessivi</dc:title>
  <dc:creator>wcasd</dc:creator>
  <cp:lastModifiedBy>wcasd</cp:lastModifiedBy>
  <cp:revision>3</cp:revision>
  <dcterms:created xsi:type="dcterms:W3CDTF">2009-03-23T16:11:27Z</dcterms:created>
  <dcterms:modified xsi:type="dcterms:W3CDTF">2013-01-17T02:54:47Z</dcterms:modified>
</cp:coreProperties>
</file>